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61389AF-8FF5-4856-8799-951CD121AC78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2858-07A8-43A9-88C6-240E27907A37}" type="slidenum">
              <a:rPr lang="ru-RU" smtClean="0"/>
              <a:t>‹#›</a:t>
            </a:fld>
            <a:endParaRPr lang="ru-RU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58438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89AF-8FF5-4856-8799-951CD121AC78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2858-07A8-43A9-88C6-240E27907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22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89AF-8FF5-4856-8799-951CD121AC78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2858-07A8-43A9-88C6-240E27907A37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9150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89AF-8FF5-4856-8799-951CD121AC78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2858-07A8-43A9-88C6-240E27907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835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89AF-8FF5-4856-8799-951CD121AC78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2858-07A8-43A9-88C6-240E27907A37}" type="slidenum">
              <a:rPr lang="ru-RU" smtClean="0"/>
              <a:t>‹#›</a:t>
            </a:fld>
            <a:endParaRPr lang="ru-RU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42482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89AF-8FF5-4856-8799-951CD121AC78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2858-07A8-43A9-88C6-240E27907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452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89AF-8FF5-4856-8799-951CD121AC78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2858-07A8-43A9-88C6-240E27907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489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89AF-8FF5-4856-8799-951CD121AC78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2858-07A8-43A9-88C6-240E27907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54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89AF-8FF5-4856-8799-951CD121AC78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2858-07A8-43A9-88C6-240E27907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16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89AF-8FF5-4856-8799-951CD121AC78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2858-07A8-43A9-88C6-240E27907A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694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89AF-8FF5-4856-8799-951CD121AC78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2858-07A8-43A9-88C6-240E27907A37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298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61389AF-8FF5-4856-8799-951CD121AC78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5732858-07A8-43A9-88C6-240E27907A37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106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11873552" cy="574844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Опишите изображенное на картине, используя деепричастия</a:t>
            </a:r>
            <a:endParaRPr lang="ru-RU" sz="3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628" y="416449"/>
            <a:ext cx="10645253" cy="6441551"/>
          </a:xfrm>
        </p:spPr>
      </p:pic>
    </p:spTree>
    <p:extLst>
      <p:ext uri="{BB962C8B-B14F-4D97-AF65-F5344CB8AC3E}">
        <p14:creationId xmlns:p14="http://schemas.microsoft.com/office/powerpoint/2010/main" val="3457313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Деепричастие и деепричастный оборот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581400" cy="1463040"/>
          </a:xfrm>
        </p:spPr>
        <p:txBody>
          <a:bodyPr>
            <a:noAutofit/>
          </a:bodyPr>
          <a:lstStyle/>
          <a:p>
            <a:r>
              <a:rPr lang="ru-RU" sz="4400" dirty="0" smtClean="0"/>
              <a:t>ЗНАКИ ПРЕПИНАНИЯ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40632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Повторим пройденное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Причастие – это …</a:t>
            </a:r>
          </a:p>
          <a:p>
            <a:r>
              <a:rPr lang="ru-RU" sz="4000" dirty="0" smtClean="0"/>
              <a:t>Причастный оборот – это …</a:t>
            </a:r>
          </a:p>
          <a:p>
            <a:r>
              <a:rPr lang="ru-RU" sz="4000" dirty="0" smtClean="0"/>
              <a:t>Деепричастие – это…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51144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Деепричастный оборот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Это деепричастие, которое имеет при себе зависимое слово</a:t>
            </a:r>
          </a:p>
          <a:p>
            <a:endParaRPr lang="ru-RU" sz="4000" dirty="0"/>
          </a:p>
          <a:p>
            <a:r>
              <a:rPr lang="ru-RU" sz="4000" i="1" dirty="0" smtClean="0"/>
              <a:t>Ученики, </a:t>
            </a:r>
            <a:r>
              <a:rPr lang="ru-RU" sz="4000" i="1" dirty="0" smtClean="0">
                <a:solidFill>
                  <a:srgbClr val="FF0000"/>
                </a:solidFill>
              </a:rPr>
              <a:t>заканчивая четверть</a:t>
            </a:r>
            <a:r>
              <a:rPr lang="ru-RU" sz="4000" i="1" dirty="0" smtClean="0"/>
              <a:t>, спешили исправлять оценки</a:t>
            </a:r>
            <a:endParaRPr lang="ru-RU" sz="4000" i="1" dirty="0"/>
          </a:p>
        </p:txBody>
      </p:sp>
    </p:spTree>
    <p:extLst>
      <p:ext uri="{BB962C8B-B14F-4D97-AF65-F5344CB8AC3E}">
        <p14:creationId xmlns:p14="http://schemas.microsoft.com/office/powerpoint/2010/main" val="416841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1460311"/>
            <a:ext cx="10116404" cy="4630685"/>
          </a:xfrm>
        </p:spPr>
        <p:txBody>
          <a:bodyPr/>
          <a:lstStyle/>
          <a:p>
            <a:r>
              <a:rPr lang="ru-RU" sz="4000" dirty="0" smtClean="0"/>
              <a:t>Деепричастный оборот </a:t>
            </a:r>
            <a:r>
              <a:rPr lang="ru-RU" sz="4000" dirty="0" smtClean="0">
                <a:solidFill>
                  <a:srgbClr val="FF0000"/>
                </a:solidFill>
              </a:rPr>
              <a:t>целиком</a:t>
            </a:r>
            <a:r>
              <a:rPr lang="ru-RU" sz="4000" dirty="0" smtClean="0"/>
              <a:t> в предложении является обстоятельством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sz="4000" i="1" dirty="0" smtClean="0"/>
              <a:t>Миша, </a:t>
            </a:r>
            <a:r>
              <a:rPr lang="en-US" sz="4000" i="1" dirty="0" smtClean="0"/>
              <a:t>|</a:t>
            </a:r>
            <a:r>
              <a:rPr lang="ru-RU" sz="4000" i="1" dirty="0" smtClean="0">
                <a:solidFill>
                  <a:srgbClr val="FF0000"/>
                </a:solidFill>
              </a:rPr>
              <a:t>открыв окно</a:t>
            </a:r>
            <a:r>
              <a:rPr lang="en-US" sz="4000" i="1" dirty="0" smtClean="0"/>
              <a:t>|</a:t>
            </a:r>
            <a:r>
              <a:rPr lang="ru-RU" sz="4000" i="1" dirty="0" smtClean="0"/>
              <a:t>, выглянул на улицу</a:t>
            </a:r>
            <a:endParaRPr lang="ru-RU" sz="4000" i="1" dirty="0"/>
          </a:p>
        </p:txBody>
      </p:sp>
    </p:spTree>
    <p:extLst>
      <p:ext uri="{BB962C8B-B14F-4D97-AF65-F5344CB8AC3E}">
        <p14:creationId xmlns:p14="http://schemas.microsoft.com/office/powerpoint/2010/main" val="420421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Обособление запятыми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0752" y="1897039"/>
            <a:ext cx="9843449" cy="4412321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На письме выделяются запятыми и одиночное деепричастие, и деепричастный оборот</a:t>
            </a:r>
          </a:p>
          <a:p>
            <a:endParaRPr lang="ru-RU" sz="4000" dirty="0"/>
          </a:p>
          <a:p>
            <a:r>
              <a:rPr lang="ru-RU" sz="4000" i="1" dirty="0" smtClean="0"/>
              <a:t>Девочка, </a:t>
            </a:r>
            <a:r>
              <a:rPr lang="ru-RU" sz="4000" i="1" dirty="0" smtClean="0">
                <a:solidFill>
                  <a:srgbClr val="FF0000"/>
                </a:solidFill>
              </a:rPr>
              <a:t>улыбаясь</a:t>
            </a:r>
            <a:r>
              <a:rPr lang="ru-RU" sz="4000" i="1" dirty="0" smtClean="0"/>
              <a:t>, смотрела на меня</a:t>
            </a:r>
          </a:p>
          <a:p>
            <a:r>
              <a:rPr lang="ru-RU" sz="4000" i="1" dirty="0" smtClean="0"/>
              <a:t>Мальчик, </a:t>
            </a:r>
            <a:r>
              <a:rPr lang="en-US" sz="4000" i="1" dirty="0" smtClean="0"/>
              <a:t>|</a:t>
            </a:r>
            <a:r>
              <a:rPr lang="ru-RU" sz="4000" i="1" dirty="0" smtClean="0">
                <a:solidFill>
                  <a:srgbClr val="FF0000"/>
                </a:solidFill>
              </a:rPr>
              <a:t>глядя на меня</a:t>
            </a:r>
            <a:r>
              <a:rPr lang="en-US" sz="4000" i="1" dirty="0" smtClean="0"/>
              <a:t>|</a:t>
            </a:r>
            <a:r>
              <a:rPr lang="ru-RU" sz="4000" i="1" dirty="0" smtClean="0"/>
              <a:t>, улыбался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63415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9768" y="395785"/>
            <a:ext cx="11382232" cy="174363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Расставьте запятые в предложениях с деепричастным оборотом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2286000"/>
            <a:ext cx="10985902" cy="4023360"/>
          </a:xfrm>
        </p:spPr>
        <p:txBody>
          <a:bodyPr>
            <a:normAutofit lnSpcReduction="10000"/>
          </a:bodyPr>
          <a:lstStyle/>
          <a:p>
            <a:r>
              <a:rPr lang="ru-RU" sz="4000" i="1" dirty="0"/>
              <a:t>1) Вернувшись в гостиницу он лег спать. 2) Своим делом он занимался спустя рукава. 3) Таня шла по улице не торопясь. 4) Петя шел засунув руки в карманы. 5) Вредно читать лежа. 6) Сережа молчал прислушиваясь к чему-то. 7) Семенов нехотя закрыл книгу. 8) Дети молча слушали сказку</a:t>
            </a:r>
            <a:r>
              <a:rPr lang="ru-RU" sz="4000" i="1" dirty="0" smtClean="0"/>
              <a:t>. 9) </a:t>
            </a:r>
            <a:r>
              <a:rPr lang="ru-RU" sz="4000" i="1" dirty="0"/>
              <a:t>Думая о будущем не забывайте о настоящем.  </a:t>
            </a:r>
            <a:endParaRPr lang="ru-RU" sz="4000" i="1" dirty="0"/>
          </a:p>
        </p:txBody>
      </p:sp>
    </p:spTree>
    <p:extLst>
      <p:ext uri="{BB962C8B-B14F-4D97-AF65-F5344CB8AC3E}">
        <p14:creationId xmlns:p14="http://schemas.microsoft.com/office/powerpoint/2010/main" val="2523304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Почему вы не поставили запятые в этих предложениях?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i="1" dirty="0"/>
              <a:t>Своим делом он занимался </a:t>
            </a:r>
            <a:r>
              <a:rPr lang="ru-RU" sz="4000" i="1" dirty="0">
                <a:solidFill>
                  <a:srgbClr val="FF0000"/>
                </a:solidFill>
              </a:rPr>
              <a:t>спустя </a:t>
            </a:r>
            <a:r>
              <a:rPr lang="ru-RU" sz="4000" i="1" dirty="0" smtClean="0">
                <a:solidFill>
                  <a:srgbClr val="FF0000"/>
                </a:solidFill>
              </a:rPr>
              <a:t>рукава</a:t>
            </a:r>
          </a:p>
          <a:p>
            <a:r>
              <a:rPr lang="ru-RU" sz="4000" i="1" dirty="0"/>
              <a:t>Вредно читать </a:t>
            </a:r>
            <a:r>
              <a:rPr lang="ru-RU" sz="4000" i="1" dirty="0" smtClean="0">
                <a:solidFill>
                  <a:srgbClr val="FF0000"/>
                </a:solidFill>
              </a:rPr>
              <a:t>лежа</a:t>
            </a:r>
          </a:p>
          <a:p>
            <a:r>
              <a:rPr lang="ru-RU" sz="4000" i="1" dirty="0"/>
              <a:t>Семенов </a:t>
            </a:r>
            <a:r>
              <a:rPr lang="ru-RU" sz="4000" i="1" dirty="0">
                <a:solidFill>
                  <a:srgbClr val="FF0000"/>
                </a:solidFill>
              </a:rPr>
              <a:t>нехотя</a:t>
            </a:r>
            <a:r>
              <a:rPr lang="ru-RU" sz="4000" i="1" dirty="0"/>
              <a:t> закрыл </a:t>
            </a:r>
            <a:r>
              <a:rPr lang="ru-RU" sz="4000" i="1" dirty="0" smtClean="0"/>
              <a:t>книгу</a:t>
            </a:r>
            <a:endParaRPr lang="ru-RU" sz="4000" i="1" dirty="0"/>
          </a:p>
          <a:p>
            <a:r>
              <a:rPr lang="ru-RU" sz="4000" i="1" dirty="0" smtClean="0"/>
              <a:t> </a:t>
            </a:r>
            <a:r>
              <a:rPr lang="ru-RU" sz="4000" i="1" dirty="0"/>
              <a:t>Дети </a:t>
            </a:r>
            <a:r>
              <a:rPr lang="ru-RU" sz="4000" i="1" dirty="0">
                <a:solidFill>
                  <a:srgbClr val="FF0000"/>
                </a:solidFill>
              </a:rPr>
              <a:t>молча</a:t>
            </a:r>
            <a:r>
              <a:rPr lang="ru-RU" sz="4000" i="1" dirty="0"/>
              <a:t> слушали сказку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731238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Выучить определение «деепричастный оборот», выполнить упражнения …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840288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102</TotalTime>
  <Words>212</Words>
  <Application>Microsoft Office PowerPoint</Application>
  <PresentationFormat>Широкоэкранный</PresentationFormat>
  <Paragraphs>28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Calibri</vt:lpstr>
      <vt:lpstr>Tw Cen MT</vt:lpstr>
      <vt:lpstr>Tw Cen MT Condensed</vt:lpstr>
      <vt:lpstr>Wingdings 3</vt:lpstr>
      <vt:lpstr>Интеграл</vt:lpstr>
      <vt:lpstr>Опишите изображенное на картине, используя деепричастия</vt:lpstr>
      <vt:lpstr>Деепричастие и деепричастный оборот</vt:lpstr>
      <vt:lpstr>Повторим пройденное</vt:lpstr>
      <vt:lpstr>Деепричастный оборот</vt:lpstr>
      <vt:lpstr>Презентация PowerPoint</vt:lpstr>
      <vt:lpstr>Обособление запятыми</vt:lpstr>
      <vt:lpstr>Расставьте запятые в предложениях с деепричастным оборотом</vt:lpstr>
      <vt:lpstr>Почему вы не поставили запятые в этих предложениях?</vt:lpstr>
      <vt:lpstr>Домашнее задание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Деепричастие и деепричастный оборот</dc:title>
  <dc:creator>315</dc:creator>
  <cp:lastModifiedBy>315</cp:lastModifiedBy>
  <cp:revision>4</cp:revision>
  <dcterms:created xsi:type="dcterms:W3CDTF">2018-11-17T05:49:13Z</dcterms:created>
  <dcterms:modified xsi:type="dcterms:W3CDTF">2018-11-17T07:31:58Z</dcterms:modified>
</cp:coreProperties>
</file>